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3" r:id="rId4"/>
    <p:sldId id="261" r:id="rId5"/>
    <p:sldId id="264" r:id="rId6"/>
    <p:sldId id="262" r:id="rId7"/>
    <p:sldId id="265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2"/>
    <p:restoredTop sz="92819"/>
  </p:normalViewPr>
  <p:slideViewPr>
    <p:cSldViewPr snapToGrid="0" snapToObjects="1" showGuides="1">
      <p:cViewPr varScale="1">
        <p:scale>
          <a:sx n="57" d="100"/>
          <a:sy n="57" d="100"/>
        </p:scale>
        <p:origin x="968" y="160"/>
      </p:cViewPr>
      <p:guideLst>
        <p:guide orient="horz" pos="2160"/>
        <p:guide pos="27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F799-D0BB-CF43-BED9-21968BF60D4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5B16D-00FA-C64C-AD77-7256B2C10E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07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18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1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7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02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46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8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13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80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7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9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0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6D20-8486-F849-AD37-B724E17C2E07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66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030"/>
            <a:ext cx="9144000" cy="432606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77120" y="1918863"/>
            <a:ext cx="682430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sz="4400" dirty="0" smtClean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</a:p>
          <a:p>
            <a:pPr algn="ctr"/>
            <a:r>
              <a:rPr lang="fr-FR" sz="3200" i="1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fr-FR" sz="3200" i="1" dirty="0" err="1" smtClean="0">
                <a:latin typeface="Calibri" charset="0"/>
                <a:ea typeface="Calibri" charset="0"/>
                <a:cs typeface="Calibri" charset="0"/>
              </a:rPr>
              <a:t>eminar</a:t>
            </a:r>
            <a:endParaRPr lang="fr-FR" sz="32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b="1" dirty="0" smtClean="0">
                <a:latin typeface="Calibri" charset="0"/>
                <a:ea typeface="Calibri" charset="0"/>
                <a:cs typeface="Calibri" charset="0"/>
              </a:rPr>
              <a:t>        #</a:t>
            </a:r>
            <a:r>
              <a:rPr lang="fr-FR" sz="3600" b="1" dirty="0" err="1" smtClean="0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3600" b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fr-FR" sz="11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dirty="0">
                <a:latin typeface="Code Bold"/>
                <a:cs typeface="Code Bold"/>
              </a:rPr>
              <a:t>CRI Data Science </a:t>
            </a:r>
            <a:r>
              <a:rPr lang="fr-FR" sz="3600" dirty="0" smtClean="0">
                <a:latin typeface="Code Bold"/>
                <a:cs typeface="Code Bold"/>
              </a:rPr>
              <a:t>Club</a:t>
            </a:r>
            <a:endParaRPr lang="fr-FR" sz="3600" dirty="0">
              <a:latin typeface="Code Bold"/>
              <a:cs typeface="Code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33" y="3161653"/>
            <a:ext cx="455246" cy="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8385"/>
            <a:ext cx="8229600" cy="2074985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All documents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800" dirty="0"/>
              <a:t>https://</a:t>
            </a:r>
            <a:r>
              <a:rPr lang="fr-FR" sz="2800" dirty="0" err="1" smtClean="0"/>
              <a:t>github.com</a:t>
            </a:r>
            <a:r>
              <a:rPr lang="fr-FR" sz="2800" dirty="0" smtClean="0"/>
              <a:t>/</a:t>
            </a:r>
            <a:r>
              <a:rPr lang="fr-FR" sz="2800" dirty="0" err="1" smtClean="0"/>
              <a:t>UrszulaCzerwinska</a:t>
            </a:r>
            <a:r>
              <a:rPr lang="fr-FR" sz="2800" dirty="0" smtClean="0"/>
              <a:t>/</a:t>
            </a:r>
            <a:r>
              <a:rPr lang="fr-FR" sz="2800" dirty="0" err="1" smtClean="0"/>
              <a:t>FromSctoDS</a:t>
            </a:r>
            <a:r>
              <a:rPr lang="fr-FR" sz="2800" dirty="0" smtClean="0"/>
              <a:t>/1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489538" y="4936776"/>
            <a:ext cx="4164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err="1" smtClean="0"/>
              <a:t>See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you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next</a:t>
            </a:r>
            <a:r>
              <a:rPr lang="fr-FR" sz="4000" b="1" dirty="0" smtClean="0"/>
              <a:t> time!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8947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CENTRE DE RECHERCHES INTERDISCIPLINAIRES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07815" y="1926728"/>
            <a:ext cx="8229600" cy="259265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The </a:t>
            </a:r>
            <a:r>
              <a:rPr lang="fr-FR" dirty="0" err="1"/>
              <a:t>CRI’s</a:t>
            </a:r>
            <a:r>
              <a:rPr lang="fr-FR" dirty="0"/>
              <a:t> main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b="1" dirty="0" err="1"/>
              <a:t>promote</a:t>
            </a:r>
            <a:r>
              <a:rPr lang="fr-FR" b="1" dirty="0"/>
              <a:t> new </a:t>
            </a:r>
            <a:r>
              <a:rPr lang="fr-FR" b="1" dirty="0" err="1"/>
              <a:t>educational</a:t>
            </a:r>
            <a:r>
              <a:rPr lang="fr-FR" b="1" dirty="0"/>
              <a:t> techniques </a:t>
            </a:r>
            <a:r>
              <a:rPr lang="fr-FR" dirty="0"/>
              <a:t>and </a:t>
            </a:r>
            <a:r>
              <a:rPr lang="fr-FR" dirty="0" err="1"/>
              <a:t>strategies</a:t>
            </a:r>
            <a:r>
              <a:rPr lang="fr-FR" dirty="0"/>
              <a:t> to </a:t>
            </a:r>
            <a:r>
              <a:rPr lang="fr-FR" b="1" dirty="0" err="1"/>
              <a:t>empower</a:t>
            </a:r>
            <a:r>
              <a:rPr lang="fr-FR" dirty="0"/>
              <a:t> the </a:t>
            </a:r>
            <a:r>
              <a:rPr lang="fr-FR" dirty="0" err="1"/>
              <a:t>students</a:t>
            </a:r>
            <a:r>
              <a:rPr lang="fr-FR" dirty="0"/>
              <a:t>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b="1" dirty="0"/>
              <a:t>initiative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research</a:t>
            </a:r>
            <a:r>
              <a:rPr lang="fr-FR" b="1" dirty="0"/>
              <a:t> </a:t>
            </a:r>
            <a:r>
              <a:rPr lang="fr-FR" b="1" dirty="0" err="1"/>
              <a:t>projects</a:t>
            </a:r>
            <a:r>
              <a:rPr lang="fr-FR" dirty="0"/>
              <a:t>.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4159"/>
            <a:ext cx="2958791" cy="16643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6442" y="6070261"/>
            <a:ext cx="314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https://cri-</a:t>
            </a:r>
            <a:r>
              <a:rPr lang="fr-FR" sz="2800" b="1" dirty="0" err="1"/>
              <a:t>paris.org</a:t>
            </a:r>
            <a:endParaRPr lang="fr-FR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53965"/>
          <a:stretch/>
        </p:blipFill>
        <p:spPr>
          <a:xfrm>
            <a:off x="2831897" y="4494424"/>
            <a:ext cx="1890718" cy="10447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t="23588" b="17699"/>
          <a:stretch/>
        </p:blipFill>
        <p:spPr>
          <a:xfrm>
            <a:off x="4969851" y="4400764"/>
            <a:ext cx="2163089" cy="12699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l="76475"/>
          <a:stretch/>
        </p:blipFill>
        <p:spPr>
          <a:xfrm>
            <a:off x="7380176" y="4380945"/>
            <a:ext cx="970056" cy="12898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920953" y="603481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@</a:t>
            </a:r>
            <a:r>
              <a:rPr lang="fr-FR" sz="2800" b="1" dirty="0" err="1" smtClean="0"/>
              <a:t>criparis</a:t>
            </a:r>
            <a:endParaRPr lang="fr-FR" sz="2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051395" y="6064644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#CRI</a:t>
            </a:r>
            <a:endParaRPr lang="fr-FR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FROM SCIENCE TO DATA SCIENCE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Meet</a:t>
            </a:r>
            <a:r>
              <a:rPr lang="fr-FR" dirty="0" smtClean="0"/>
              <a:t> PhD </a:t>
            </a:r>
            <a:r>
              <a:rPr lang="fr-FR" dirty="0" err="1" smtClean="0"/>
              <a:t>holders</a:t>
            </a:r>
            <a:r>
              <a:rPr lang="fr-FR" dirty="0" smtClean="0"/>
              <a:t>  = &gt; </a:t>
            </a:r>
            <a:r>
              <a:rPr lang="fr-FR" dirty="0" err="1" smtClean="0"/>
              <a:t>today</a:t>
            </a:r>
            <a:r>
              <a:rPr lang="fr-FR" dirty="0" smtClean="0"/>
              <a:t> data </a:t>
            </a:r>
            <a:r>
              <a:rPr lang="fr-FR" dirty="0" err="1" smtClean="0"/>
              <a:t>professionnals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career</a:t>
            </a:r>
            <a:r>
              <a:rPr lang="fr-FR" b="1" dirty="0" smtClean="0"/>
              <a:t>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data science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" y="5119147"/>
            <a:ext cx="49968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to </a:t>
            </a:r>
            <a:r>
              <a:rPr lang="fr-FR" sz="2000" dirty="0" err="1" smtClean="0"/>
              <a:t>volounteer</a:t>
            </a:r>
            <a:r>
              <a:rPr lang="fr-FR" sz="2000" dirty="0" smtClean="0"/>
              <a:t> or </a:t>
            </a:r>
            <a:r>
              <a:rPr lang="fr-FR" sz="2000" dirty="0" err="1" smtClean="0"/>
              <a:t>suggest</a:t>
            </a:r>
            <a:r>
              <a:rPr lang="fr-FR" sz="2000" dirty="0" smtClean="0"/>
              <a:t> speakers: </a:t>
            </a:r>
          </a:p>
          <a:p>
            <a:r>
              <a:rPr lang="fr-FR" b="1" dirty="0" err="1" smtClean="0">
                <a:latin typeface="Consolas"/>
                <a:cs typeface="Consolas"/>
              </a:rPr>
              <a:t>cri-data-science-club@googlegroups.com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600200"/>
            <a:ext cx="9144000" cy="43260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The club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 smtClean="0">
                <a:latin typeface="Helvetica"/>
                <a:cs typeface="Helvetica"/>
              </a:rPr>
              <a:t>We</a:t>
            </a:r>
            <a:r>
              <a:rPr lang="fr-FR" dirty="0" smtClean="0">
                <a:latin typeface="Helvetica"/>
                <a:cs typeface="Helvetica"/>
              </a:rPr>
              <a:t> are 10 </a:t>
            </a:r>
            <a:r>
              <a:rPr lang="fr-FR" dirty="0" err="1" smtClean="0">
                <a:latin typeface="Helvetica"/>
                <a:cs typeface="Helvetica"/>
              </a:rPr>
              <a:t>students</a:t>
            </a:r>
            <a:r>
              <a:rPr lang="fr-FR" dirty="0" smtClean="0">
                <a:latin typeface="Helvetica"/>
                <a:cs typeface="Helvetica"/>
              </a:rPr>
              <a:t> </a:t>
            </a:r>
            <a:r>
              <a:rPr lang="fr-FR" dirty="0" err="1" smtClean="0">
                <a:latin typeface="Helvetica"/>
                <a:cs typeface="Helvetica"/>
              </a:rPr>
              <a:t>from</a:t>
            </a:r>
            <a:r>
              <a:rPr lang="fr-FR" dirty="0" smtClean="0">
                <a:latin typeface="Helvetica"/>
                <a:cs typeface="Helvetica"/>
              </a:rPr>
              <a:t> the CRI and </a:t>
            </a:r>
            <a:r>
              <a:rPr lang="fr-FR" dirty="0" err="1" smtClean="0">
                <a:latin typeface="Helvetica"/>
                <a:cs typeface="Helvetica"/>
              </a:rPr>
              <a:t>outside</a:t>
            </a:r>
            <a:r>
              <a:rPr lang="fr-FR" dirty="0" smtClean="0">
                <a:latin typeface="Helvetica"/>
                <a:cs typeface="Helvetica"/>
              </a:rPr>
              <a:t> (Licence, Master, PhD)</a:t>
            </a:r>
          </a:p>
          <a:p>
            <a:pPr marL="0" indent="0">
              <a:buNone/>
            </a:pPr>
            <a:endParaRPr lang="fr-FR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extracting knowledge from data</a:t>
            </a:r>
          </a:p>
          <a:p>
            <a:r>
              <a:rPr lang="en-US" dirty="0">
                <a:latin typeface="Helvetica"/>
                <a:cs typeface="Helvetica"/>
              </a:rPr>
              <a:t>learning </a:t>
            </a:r>
            <a:r>
              <a:rPr lang="en-US" b="1" dirty="0">
                <a:latin typeface="Helvetica"/>
                <a:cs typeface="Helvetica"/>
              </a:rPr>
              <a:t>new tools </a:t>
            </a:r>
            <a:r>
              <a:rPr lang="en-US" dirty="0">
                <a:latin typeface="Helvetica"/>
                <a:cs typeface="Helvetica"/>
              </a:rPr>
              <a:t>of data analysis</a:t>
            </a:r>
          </a:p>
          <a:p>
            <a:r>
              <a:rPr lang="en-US" b="1" dirty="0">
                <a:latin typeface="Helvetica"/>
                <a:cs typeface="Helvetica"/>
              </a:rPr>
              <a:t>sharing</a:t>
            </a:r>
            <a:r>
              <a:rPr lang="en-US" dirty="0">
                <a:latin typeface="Helvetica"/>
                <a:cs typeface="Helvetica"/>
              </a:rPr>
              <a:t> you experience with peers</a:t>
            </a:r>
          </a:p>
          <a:p>
            <a:r>
              <a:rPr lang="en-US" dirty="0">
                <a:latin typeface="Helvetica"/>
                <a:cs typeface="Helvetica"/>
              </a:rPr>
              <a:t>exploring job possibilities related to data</a:t>
            </a:r>
          </a:p>
          <a:p>
            <a:r>
              <a:rPr lang="en-US" dirty="0">
                <a:latin typeface="Helvetica"/>
                <a:cs typeface="Helvetica"/>
              </a:rPr>
              <a:t>meeting inspiring </a:t>
            </a:r>
            <a:r>
              <a:rPr lang="en-US" b="1" dirty="0">
                <a:latin typeface="Helvetica"/>
                <a:cs typeface="Helvetica"/>
              </a:rPr>
              <a:t>speakers from academia and industry</a:t>
            </a:r>
          </a:p>
          <a:p>
            <a:pPr marL="0" indent="0">
              <a:buNone/>
            </a:pPr>
            <a:endParaRPr lang="fr-FR" dirty="0" smtClean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Buzz words:</a:t>
            </a:r>
          </a:p>
          <a:p>
            <a:pPr marL="0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Machine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Deep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Data analysis </a:t>
            </a:r>
          </a:p>
          <a:p>
            <a:r>
              <a:rPr lang="en-US" dirty="0" smtClean="0">
                <a:latin typeface="Helvetica"/>
                <a:cs typeface="Helvetica"/>
              </a:rPr>
              <a:t>Big data</a:t>
            </a:r>
          </a:p>
          <a:p>
            <a:r>
              <a:rPr lang="en-US" dirty="0" smtClean="0">
                <a:latin typeface="Helvetica"/>
                <a:cs typeface="Helvetica"/>
              </a:rPr>
              <a:t>Python, R</a:t>
            </a:r>
          </a:p>
          <a:p>
            <a:r>
              <a:rPr lang="en-US" dirty="0" smtClean="0">
                <a:latin typeface="Helvetica"/>
                <a:cs typeface="Helvetica"/>
              </a:rPr>
              <a:t>Models</a:t>
            </a:r>
          </a:p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etc.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In the Age of Data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1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989" y="780894"/>
            <a:ext cx="213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latin typeface="Code Bold"/>
                <a:cs typeface="Code Bold"/>
              </a:rPr>
              <a:t>JOIN US!</a:t>
            </a:r>
            <a:endParaRPr lang="fr-FR" sz="4000" dirty="0">
              <a:latin typeface="Code Bold"/>
              <a:cs typeface="Code Bol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64544" y="2160984"/>
            <a:ext cx="661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>
                <a:latin typeface="Consolas"/>
                <a:cs typeface="Consolas"/>
              </a:rPr>
              <a:t>cri-data-science-club@googlegroups.com</a:t>
            </a:r>
            <a:endParaRPr lang="fr-FR" sz="2400" b="1" dirty="0">
              <a:latin typeface="Consolas"/>
              <a:cs typeface="Consola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45935" y="2881567"/>
            <a:ext cx="54521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latin typeface="Consolas"/>
                <a:cs typeface="Consolas"/>
              </a:rPr>
              <a:t>cri-data-science-</a:t>
            </a:r>
            <a:r>
              <a:rPr lang="fr-FR" sz="2400" b="1" dirty="0" err="1" smtClean="0">
                <a:latin typeface="Consolas"/>
                <a:cs typeface="Consolas"/>
              </a:rPr>
              <a:t>club.slack.com</a:t>
            </a:r>
            <a:endParaRPr lang="fr-FR" sz="2400" b="1" dirty="0" smtClean="0">
              <a:latin typeface="Consolas"/>
              <a:cs typeface="Consolas"/>
            </a:endParaRPr>
          </a:p>
          <a:p>
            <a:pPr algn="ctr"/>
            <a:endParaRPr lang="fr-FR" sz="2400" dirty="0" smtClean="0">
              <a:latin typeface="+mj-lt"/>
              <a:cs typeface="Consolas"/>
            </a:endParaRPr>
          </a:p>
          <a:p>
            <a:pPr algn="ctr"/>
            <a:r>
              <a:rPr lang="fr-FR" sz="2400" dirty="0" err="1" smtClean="0">
                <a:latin typeface="+mj-lt"/>
                <a:cs typeface="Consolas"/>
              </a:rPr>
              <a:t>with</a:t>
            </a:r>
            <a:r>
              <a:rPr lang="fr-FR" sz="2400" b="1" dirty="0" smtClean="0">
                <a:latin typeface="Consolas"/>
                <a:cs typeface="Consolas"/>
              </a:rPr>
              <a:t> </a:t>
            </a: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@cri-</a:t>
            </a:r>
            <a:r>
              <a:rPr lang="fr-FR" sz="2400" b="1" dirty="0" err="1" smtClean="0">
                <a:latin typeface="+mj-lt"/>
                <a:cs typeface="Consolas"/>
              </a:rPr>
              <a:t>paris.org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curie.fr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pasteur.fr</a:t>
            </a:r>
            <a:endParaRPr lang="fr-FR" sz="2400" b="1" dirty="0">
              <a:latin typeface="+mj-lt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PArtners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5013785" cy="28202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10" y="4756992"/>
            <a:ext cx="3034164" cy="12478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76" y="3813512"/>
            <a:ext cx="1539476" cy="20316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r="36923" b="11154"/>
          <a:stretch/>
        </p:blipFill>
        <p:spPr>
          <a:xfrm>
            <a:off x="6001242" y="1729381"/>
            <a:ext cx="2372021" cy="167053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413" y="3253149"/>
            <a:ext cx="2609226" cy="13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  <a:r>
              <a:rPr lang="fr-FR" dirty="0" smtClean="0">
                <a:latin typeface="Code Bold"/>
                <a:cs typeface="Code Bold"/>
              </a:rPr>
              <a:t> #1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18h30- </a:t>
            </a:r>
            <a:r>
              <a:rPr lang="fr-FR" dirty="0" smtClean="0"/>
              <a:t>19h15 </a:t>
            </a:r>
            <a:r>
              <a:rPr lang="fr-FR" b="1" dirty="0" smtClean="0"/>
              <a:t>Nicolas </a:t>
            </a:r>
            <a:r>
              <a:rPr lang="fr-FR" b="1" dirty="0" err="1" smtClean="0"/>
              <a:t>Thiebaut</a:t>
            </a:r>
            <a:r>
              <a:rPr lang="fr-FR" dirty="0"/>
              <a:t>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PhD </a:t>
            </a:r>
            <a:r>
              <a:rPr lang="fr-FR" dirty="0" err="1"/>
              <a:t>Theoretical</a:t>
            </a:r>
            <a:r>
              <a:rPr lang="fr-FR" dirty="0"/>
              <a:t> </a:t>
            </a:r>
            <a:r>
              <a:rPr lang="fr-FR" dirty="0" err="1" smtClean="0"/>
              <a:t>Physics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Quantmetry</a:t>
            </a:r>
            <a:r>
              <a:rPr lang="fr-FR" dirty="0"/>
              <a:t>, Data Science </a:t>
            </a:r>
            <a:r>
              <a:rPr lang="fr-FR" dirty="0" smtClean="0"/>
              <a:t>Consultant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19h15-20h </a:t>
            </a:r>
            <a:r>
              <a:rPr lang="fr-FR" b="1" dirty="0" smtClean="0"/>
              <a:t>Luc </a:t>
            </a:r>
            <a:r>
              <a:rPr lang="fr-FR" b="1" dirty="0"/>
              <a:t>Boruta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 smtClean="0"/>
              <a:t>Linguistics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Thunken</a:t>
            </a:r>
            <a:r>
              <a:rPr lang="fr-FR" dirty="0"/>
              <a:t>, </a:t>
            </a:r>
            <a:r>
              <a:rPr lang="fr-FR" dirty="0" smtClean="0"/>
              <a:t>CEO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20h-20h45 </a:t>
            </a:r>
            <a:r>
              <a:rPr lang="fr-FR" b="1" dirty="0" err="1" smtClean="0"/>
              <a:t>Stephane</a:t>
            </a:r>
            <a:r>
              <a:rPr lang="fr-FR" b="1" dirty="0" smtClean="0"/>
              <a:t> </a:t>
            </a:r>
            <a:r>
              <a:rPr lang="fr-FR" b="1" dirty="0" err="1"/>
              <a:t>Senecal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Signal </a:t>
            </a:r>
            <a:r>
              <a:rPr lang="fr-FR" dirty="0" err="1" smtClean="0"/>
              <a:t>processing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smtClean="0"/>
              <a:t>Orange</a:t>
            </a:r>
            <a:r>
              <a:rPr lang="fr-FR" dirty="0"/>
              <a:t>, R&amp;D </a:t>
            </a:r>
            <a:r>
              <a:rPr lang="fr-FR" dirty="0" err="1"/>
              <a:t>Engineer</a:t>
            </a:r>
            <a:r>
              <a:rPr lang="fr-FR" dirty="0"/>
              <a:t>/ </a:t>
            </a:r>
            <a:r>
              <a:rPr lang="fr-FR" dirty="0" err="1" smtClean="0"/>
              <a:t>Scientist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20h45-21h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 smtClean="0"/>
              <a:t>remarks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21h-23h </a:t>
            </a:r>
            <a:r>
              <a:rPr lang="fr-FR" dirty="0" smtClean="0"/>
              <a:t>buffet (</a:t>
            </a:r>
            <a:r>
              <a:rPr lang="fr-FR" dirty="0" err="1" smtClean="0"/>
              <a:t>lounge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6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23292"/>
            <a:ext cx="8229600" cy="432714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 smtClean="0">
                <a:latin typeface="Lobster 1.4" charset="0"/>
                <a:ea typeface="Lobster 1.4" charset="0"/>
                <a:cs typeface="Lobster 1.4" charset="0"/>
              </a:rPr>
              <a:t> 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Science to Data  Science </a:t>
            </a:r>
            <a:r>
              <a:rPr lang="fr-FR" dirty="0">
                <a:latin typeface="Code Bold"/>
                <a:cs typeface="Code Bold"/>
              </a:rPr>
              <a:t> </a:t>
            </a:r>
            <a:r>
              <a:rPr lang="fr-FR" b="1" dirty="0" smtClean="0">
                <a:latin typeface="Code Bold"/>
                <a:cs typeface="Code Bold"/>
              </a:rPr>
              <a:t>#2</a:t>
            </a:r>
            <a:r>
              <a:rPr lang="fr-FR" b="1" dirty="0" smtClean="0"/>
              <a:t> </a:t>
            </a:r>
          </a:p>
          <a:p>
            <a:pPr marL="0" indent="0" algn="ctr">
              <a:buNone/>
            </a:pPr>
            <a:r>
              <a:rPr lang="fr-FR" sz="4000" b="1" dirty="0" smtClean="0"/>
              <a:t>16th May</a:t>
            </a:r>
          </a:p>
          <a:p>
            <a:pPr marL="0" indent="0" algn="ctr">
              <a:buNone/>
            </a:pPr>
            <a:endParaRPr lang="fr-FR" sz="4000" b="1" dirty="0" smtClean="0"/>
          </a:p>
          <a:p>
            <a:pPr marL="0" indent="0" algn="ctr">
              <a:buNone/>
            </a:pPr>
            <a:r>
              <a:rPr lang="fr-FR" sz="2600" b="1" dirty="0" smtClean="0"/>
              <a:t>Joseph </a:t>
            </a:r>
            <a:r>
              <a:rPr lang="fr-FR" sz="2600" b="1" dirty="0" err="1" smtClean="0"/>
              <a:t>Pellegino</a:t>
            </a:r>
            <a:r>
              <a:rPr lang="fr-FR" sz="2600" b="1" dirty="0" smtClean="0"/>
              <a:t> </a:t>
            </a:r>
            <a:r>
              <a:rPr lang="fr-FR" sz="2600" dirty="0" err="1" smtClean="0"/>
              <a:t>Kernix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Gilles </a:t>
            </a:r>
            <a:r>
              <a:rPr lang="fr-FR" sz="2600" b="1" dirty="0" err="1" smtClean="0"/>
              <a:t>Wainrib</a:t>
            </a:r>
            <a:r>
              <a:rPr lang="fr-FR" sz="2600" b="1" dirty="0" smtClean="0"/>
              <a:t> </a:t>
            </a:r>
            <a:r>
              <a:rPr lang="fr-FR" sz="2600" dirty="0" err="1" smtClean="0"/>
              <a:t>Owkin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Romain </a:t>
            </a:r>
            <a:r>
              <a:rPr lang="fr-FR" sz="2600" b="1" dirty="0" err="1" smtClean="0"/>
              <a:t>Laby</a:t>
            </a:r>
            <a:r>
              <a:rPr lang="fr-FR" sz="2600" b="1" dirty="0" smtClean="0"/>
              <a:t> </a:t>
            </a:r>
            <a:r>
              <a:rPr lang="fr-FR" sz="2600" dirty="0" smtClean="0"/>
              <a:t>Cisco</a:t>
            </a:r>
          </a:p>
          <a:p>
            <a:pPr marL="0" indent="0" algn="ctr">
              <a:buNone/>
            </a:pPr>
            <a:endParaRPr lang="fr-FR" sz="4000" b="1" dirty="0"/>
          </a:p>
          <a:p>
            <a:pPr marL="0" indent="0" algn="ctr">
              <a:buNone/>
            </a:pPr>
            <a:r>
              <a:rPr lang="fr-FR" dirty="0" err="1" smtClean="0"/>
              <a:t>save</a:t>
            </a:r>
            <a:r>
              <a:rPr lang="fr-FR" dirty="0" smtClean="0"/>
              <a:t> the date!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9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234</Words>
  <Application>Microsoft Macintosh PowerPoint</Application>
  <PresentationFormat>Présentation à l'écran (4:3)</PresentationFormat>
  <Paragraphs>82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Code Bold</vt:lpstr>
      <vt:lpstr>Consolas</vt:lpstr>
      <vt:lpstr>Helvetica</vt:lpstr>
      <vt:lpstr>Lobster 1.4</vt:lpstr>
      <vt:lpstr>Thème Office</vt:lpstr>
      <vt:lpstr>Présentation PowerPoint</vt:lpstr>
      <vt:lpstr>CENTRE DE RECHERCHES INTERDISCIPLINAIRES</vt:lpstr>
      <vt:lpstr>FROM SCIENCE TO DATA SCIENCE</vt:lpstr>
      <vt:lpstr>The club</vt:lpstr>
      <vt:lpstr>In the Age of Data</vt:lpstr>
      <vt:lpstr>Présentation PowerPoint</vt:lpstr>
      <vt:lpstr>PArtners</vt:lpstr>
      <vt:lpstr>From Science to Data  Science  #1</vt:lpstr>
      <vt:lpstr>Thank you</vt:lpstr>
      <vt:lpstr>Thank you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Urszula Czerwinska</dc:creator>
  <cp:keywords/>
  <dc:description/>
  <cp:lastModifiedBy>Ulcia '</cp:lastModifiedBy>
  <cp:revision>12</cp:revision>
  <dcterms:created xsi:type="dcterms:W3CDTF">2016-09-27T11:25:21Z</dcterms:created>
  <dcterms:modified xsi:type="dcterms:W3CDTF">2017-03-29T08:42:26Z</dcterms:modified>
  <cp:category/>
</cp:coreProperties>
</file>